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61722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Правила безопасного поведения детей </a:t>
            </a:r>
            <a:b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водоемах </a:t>
            </a:r>
            <a:b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зимний период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8342313" cy="15668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Совет.</a:t>
            </a:r>
            <a:r>
              <a:rPr lang="ru-RU" sz="2800" i="1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>Осторожно растирайте  замерзший участок рукой и идите домой.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СНЕГОМ НЕ РАСТИРАТЬ!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http://doctor.itop.net/pictures/ArticlePictures/301042/1645/System/midd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9600"/>
            <a:ext cx="4800600" cy="36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334000"/>
            <a:ext cx="8229600" cy="7159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Совет.</a:t>
            </a:r>
            <a:r>
              <a:rPr lang="ru-RU" sz="2800" dirty="0" smtClean="0">
                <a:solidFill>
                  <a:srgbClr val="002060"/>
                </a:solidFill>
              </a:rPr>
              <a:t> Позовите на помощь друзей и бегом домой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7" name="Picture 2" descr="http://mariupol.7ya-media.com/images/news/obshestvo/deti_zi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685800"/>
            <a:ext cx="4572000" cy="42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Будьте осторожны и помните: </a:t>
            </a:r>
            <a:b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строгое выполнение правил поведения </a:t>
            </a:r>
            <a:b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и мер безопасности на льду </a:t>
            </a:r>
            <a:b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сохранит вашу жизнь!</a:t>
            </a:r>
            <a:br>
              <a:rPr lang="ru-RU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endParaRPr lang="ru-RU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828800" y="4572000"/>
            <a:ext cx="5410200" cy="14779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Какие правила необходимо помнить, чтобы охранить жизнь и здоровье и получать от зимы только лишь положительные эмоции?</a:t>
            </a:r>
          </a:p>
          <a:p>
            <a:endParaRPr lang="ru-RU" dirty="0"/>
          </a:p>
        </p:txBody>
      </p:sp>
      <p:pic>
        <p:nvPicPr>
          <p:cNvPr id="10" name="Picture 2" descr="http://pepla.ru/uploads/related/79_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762000"/>
            <a:ext cx="3352800" cy="3352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1_1_0.previe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400" y="1348854"/>
            <a:ext cx="6685434" cy="4341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41" y="1447800"/>
            <a:ext cx="6561346" cy="42648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799"/>
            <a:ext cx="6947669" cy="44001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8" y="1295400"/>
            <a:ext cx="6497054" cy="4114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18146"/>
            <a:ext cx="6952748" cy="4403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876800" cy="27960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  <p:pic>
        <p:nvPicPr>
          <p:cNvPr id="9" name="Рисунок 8" descr="_014_1.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279140"/>
            <a:ext cx="5139489" cy="325501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1_1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952748" cy="44034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Правила безопасного поведения детей  на водоемах  в зимний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осторожны и помните:  строгое выполнение правил поведения  и мер безопасности на льду  сохранит вашу жизнь!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16</cp:revision>
  <dcterms:modified xsi:type="dcterms:W3CDTF">2015-11-24T21:27:35Z</dcterms:modified>
</cp:coreProperties>
</file>